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336704"/>
          </a:xfrm>
        </p:spPr>
      </p:pic>
    </p:spTree>
    <p:extLst>
      <p:ext uri="{BB962C8B-B14F-4D97-AF65-F5344CB8AC3E}">
        <p14:creationId xmlns:p14="http://schemas.microsoft.com/office/powerpoint/2010/main" val="64501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0"/>
            <a:ext cx="8496944" cy="6336704"/>
          </a:xfrm>
        </p:spPr>
      </p:pic>
    </p:spTree>
    <p:extLst>
      <p:ext uri="{BB962C8B-B14F-4D97-AF65-F5344CB8AC3E}">
        <p14:creationId xmlns:p14="http://schemas.microsoft.com/office/powerpoint/2010/main" val="407907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0"/>
            <a:ext cx="8496944" cy="6480720"/>
          </a:xfrm>
        </p:spPr>
      </p:pic>
    </p:spTree>
    <p:extLst>
      <p:ext uri="{BB962C8B-B14F-4D97-AF65-F5344CB8AC3E}">
        <p14:creationId xmlns:p14="http://schemas.microsoft.com/office/powerpoint/2010/main" val="4130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52928" cy="6120680"/>
          </a:xfrm>
        </p:spPr>
      </p:pic>
    </p:spTree>
    <p:extLst>
      <p:ext uri="{BB962C8B-B14F-4D97-AF65-F5344CB8AC3E}">
        <p14:creationId xmlns:p14="http://schemas.microsoft.com/office/powerpoint/2010/main" val="258011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8496944" cy="6264696"/>
          </a:xfrm>
        </p:spPr>
      </p:pic>
    </p:spTree>
    <p:extLst>
      <p:ext uri="{BB962C8B-B14F-4D97-AF65-F5344CB8AC3E}">
        <p14:creationId xmlns:p14="http://schemas.microsoft.com/office/powerpoint/2010/main" val="103593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6408712"/>
          </a:xfrm>
        </p:spPr>
      </p:pic>
    </p:spTree>
    <p:extLst>
      <p:ext uri="{BB962C8B-B14F-4D97-AF65-F5344CB8AC3E}">
        <p14:creationId xmlns:p14="http://schemas.microsoft.com/office/powerpoint/2010/main" val="356389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280920" cy="6336704"/>
          </a:xfrm>
        </p:spPr>
      </p:pic>
    </p:spTree>
    <p:extLst>
      <p:ext uri="{BB962C8B-B14F-4D97-AF65-F5344CB8AC3E}">
        <p14:creationId xmlns:p14="http://schemas.microsoft.com/office/powerpoint/2010/main" val="324809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424935" cy="6264696"/>
          </a:xfrm>
        </p:spPr>
      </p:pic>
    </p:spTree>
    <p:extLst>
      <p:ext uri="{BB962C8B-B14F-4D97-AF65-F5344CB8AC3E}">
        <p14:creationId xmlns:p14="http://schemas.microsoft.com/office/powerpoint/2010/main" val="99344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496944" cy="6120680"/>
          </a:xfrm>
        </p:spPr>
      </p:pic>
    </p:spTree>
    <p:extLst>
      <p:ext uri="{BB962C8B-B14F-4D97-AF65-F5344CB8AC3E}">
        <p14:creationId xmlns:p14="http://schemas.microsoft.com/office/powerpoint/2010/main" val="69847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1" cy="6336704"/>
          </a:xfrm>
        </p:spPr>
      </p:pic>
    </p:spTree>
    <p:extLst>
      <p:ext uri="{BB962C8B-B14F-4D97-AF65-F5344CB8AC3E}">
        <p14:creationId xmlns:p14="http://schemas.microsoft.com/office/powerpoint/2010/main" val="140155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27105" cy="5793507"/>
          </a:xfrm>
        </p:spPr>
      </p:pic>
    </p:spTree>
    <p:extLst>
      <p:ext uri="{BB962C8B-B14F-4D97-AF65-F5344CB8AC3E}">
        <p14:creationId xmlns:p14="http://schemas.microsoft.com/office/powerpoint/2010/main" val="269461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496944" cy="6336704"/>
          </a:xfrm>
        </p:spPr>
      </p:pic>
    </p:spTree>
    <p:extLst>
      <p:ext uri="{BB962C8B-B14F-4D97-AF65-F5344CB8AC3E}">
        <p14:creationId xmlns:p14="http://schemas.microsoft.com/office/powerpoint/2010/main" val="33155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336704"/>
          </a:xfrm>
        </p:spPr>
      </p:pic>
    </p:spTree>
    <p:extLst>
      <p:ext uri="{BB962C8B-B14F-4D97-AF65-F5344CB8AC3E}">
        <p14:creationId xmlns:p14="http://schemas.microsoft.com/office/powerpoint/2010/main" val="282412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7" cy="6192688"/>
          </a:xfrm>
        </p:spPr>
      </p:pic>
    </p:spTree>
    <p:extLst>
      <p:ext uri="{BB962C8B-B14F-4D97-AF65-F5344CB8AC3E}">
        <p14:creationId xmlns:p14="http://schemas.microsoft.com/office/powerpoint/2010/main" val="36883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480720"/>
          </a:xfrm>
        </p:spPr>
      </p:pic>
    </p:spTree>
    <p:extLst>
      <p:ext uri="{BB962C8B-B14F-4D97-AF65-F5344CB8AC3E}">
        <p14:creationId xmlns:p14="http://schemas.microsoft.com/office/powerpoint/2010/main" val="158310978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عرض على الشاشة (3:4)‏</PresentationFormat>
  <Paragraphs>0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 Hatem</dc:creator>
  <cp:lastModifiedBy>DR.Ahmed Saker 2o1O</cp:lastModifiedBy>
  <cp:revision>4</cp:revision>
  <dcterms:created xsi:type="dcterms:W3CDTF">2019-12-04T19:27:45Z</dcterms:created>
  <dcterms:modified xsi:type="dcterms:W3CDTF">2019-12-06T19:53:13Z</dcterms:modified>
</cp:coreProperties>
</file>